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iFpIx2Z+5F4484taBfYdWMSbN1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2" Type="http://customschemas.google.com/relationships/presentationmetadata" Target="meta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25b28cb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25b28cb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7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7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7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7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7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0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0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0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0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5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7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Event bubbling in react portal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617050" y="1191300"/>
            <a:ext cx="50187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Difference between DOM tree and React tree.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event bubbling in react portals with example.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562250" y="485225"/>
            <a:ext cx="5735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25b28cbf7_0_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Handy tool in React.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Portals are a way of rendering children to a DOM node that exist outside the DOM hierarchy of the parent component.</a:t>
            </a:r>
            <a:endParaRPr/>
          </a:p>
        </p:txBody>
      </p:sp>
      <p:sp>
        <p:nvSpPr>
          <p:cNvPr id="173" name="Google Shape;173;gf25b28cbf7_0_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React Portal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696525" y="1264450"/>
            <a:ext cx="55830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Application renders.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It exists only in memory.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Framework or library your DOM tends to be a lot different from HTML.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Probably 99.9% of your whole application will be rendered dynamically.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696525" y="353175"/>
            <a:ext cx="57357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DOM Tree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687200" y="1157950"/>
            <a:ext cx="57972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ierarchy of components in your app.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Component X that is a child of a component 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Rendered somewhere outside your app root node, it will only affect your DOM, nothing else.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717950" y="424925"/>
            <a:ext cx="573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React Tree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idx="1" type="body"/>
          </p:nvPr>
        </p:nvSpPr>
        <p:spPr>
          <a:xfrm>
            <a:off x="625525" y="1195475"/>
            <a:ext cx="53115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ropagate upwards to ancestors in the containing React tree.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Behavior is still similar to a regular React component inside the application.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91" name="Google Shape;191;p6"/>
          <p:cNvSpPr txBox="1"/>
          <p:nvPr>
            <p:ph type="title"/>
          </p:nvPr>
        </p:nvSpPr>
        <p:spPr>
          <a:xfrm>
            <a:off x="426175" y="424825"/>
            <a:ext cx="57357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Event bubbling in react portal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